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12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90849-43D8-C542-937F-576AD6F02EE6}" type="datetimeFigureOut">
              <a:rPr lang="en-US" smtClean="0"/>
              <a:pPr/>
              <a:t>7/2/10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C9CA-456B-D54B-9B6D-B70782204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" Target="slide24.xml"/><Relationship Id="rId20" Type="http://schemas.openxmlformats.org/officeDocument/2006/relationships/slide" Target="slide38.xml"/><Relationship Id="rId21" Type="http://schemas.openxmlformats.org/officeDocument/2006/relationships/slide" Target="slide48.xml"/><Relationship Id="rId22" Type="http://schemas.openxmlformats.org/officeDocument/2006/relationships/slide" Target="slide10.xml"/><Relationship Id="rId23" Type="http://schemas.openxmlformats.org/officeDocument/2006/relationships/slide" Target="slide20.xml"/><Relationship Id="rId24" Type="http://schemas.openxmlformats.org/officeDocument/2006/relationships/slide" Target="slide30.xml"/><Relationship Id="rId25" Type="http://schemas.openxmlformats.org/officeDocument/2006/relationships/slide" Target="slide40.xml"/><Relationship Id="rId26" Type="http://schemas.openxmlformats.org/officeDocument/2006/relationships/slide" Target="slide50.xml"/><Relationship Id="rId10" Type="http://schemas.openxmlformats.org/officeDocument/2006/relationships/slide" Target="slide34.xml"/><Relationship Id="rId11" Type="http://schemas.openxmlformats.org/officeDocument/2006/relationships/slide" Target="slide44.xml"/><Relationship Id="rId12" Type="http://schemas.openxmlformats.org/officeDocument/2006/relationships/slide" Target="slide6.xml"/><Relationship Id="rId13" Type="http://schemas.openxmlformats.org/officeDocument/2006/relationships/slide" Target="slide16.xml"/><Relationship Id="rId14" Type="http://schemas.openxmlformats.org/officeDocument/2006/relationships/slide" Target="slide26.xml"/><Relationship Id="rId15" Type="http://schemas.openxmlformats.org/officeDocument/2006/relationships/slide" Target="slide36.xml"/><Relationship Id="rId16" Type="http://schemas.openxmlformats.org/officeDocument/2006/relationships/slide" Target="slide46.xml"/><Relationship Id="rId17" Type="http://schemas.openxmlformats.org/officeDocument/2006/relationships/slide" Target="slide8.xml"/><Relationship Id="rId18" Type="http://schemas.openxmlformats.org/officeDocument/2006/relationships/slide" Target="slide18.xml"/><Relationship Id="rId19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2.xml"/><Relationship Id="rId4" Type="http://schemas.openxmlformats.org/officeDocument/2006/relationships/slide" Target="slide22.xml"/><Relationship Id="rId5" Type="http://schemas.openxmlformats.org/officeDocument/2006/relationships/slide" Target="slide32.xml"/><Relationship Id="rId6" Type="http://schemas.openxmlformats.org/officeDocument/2006/relationships/slide" Target="slide42.xml"/><Relationship Id="rId7" Type="http://schemas.openxmlformats.org/officeDocument/2006/relationships/slide" Target="slide4.xml"/><Relationship Id="rId8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845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54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Certification Standards &amp; Processes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Soil</a:t>
                      </a:r>
                      <a:r>
                        <a:rPr lang="en-US" baseline="0" dirty="0" smtClean="0"/>
                        <a:t> Management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SWAPA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Organic Management Practices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Conservation Standards &amp; Process</a:t>
                      </a:r>
                      <a:endParaRPr lang="en-US" dirty="0"/>
                    </a:p>
                  </a:txBody>
                  <a:tcPr/>
                </a:tc>
              </a:tr>
              <a:tr h="1054100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100 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100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100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100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100 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200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200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200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200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200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300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300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smtClean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300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300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400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400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400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400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22" action="ppaction://hlinksldjump"/>
                        </a:rPr>
                        <a:t>500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23" action="ppaction://hlinksldjump"/>
                        </a:rPr>
                        <a:t>500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24" action="ppaction://hlinksldjump"/>
                        </a:rPr>
                        <a:t>500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25" action="ppaction://hlinksldjump"/>
                        </a:rPr>
                        <a:t>500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hlinkClick r:id="rId26" action="ppaction://hlinksldjump"/>
                        </a:rPr>
                        <a:t>500 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three components must be included in an Organic System Plan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management practices and procedures, list of production inputs, monitoring practices, record-keeping systems, practices to prevent contamination </a:t>
            </a:r>
            <a:br>
              <a:rPr lang="en-US" dirty="0" smtClean="0"/>
            </a:br>
            <a:r>
              <a:rPr lang="en-US" dirty="0" smtClean="0"/>
              <a:t>(any three of these)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recognized </a:t>
            </a:r>
            <a:r>
              <a:rPr lang="en-US" i="1" dirty="0" smtClean="0"/>
              <a:t>system </a:t>
            </a:r>
            <a:r>
              <a:rPr lang="en-US" dirty="0" smtClean="0"/>
              <a:t>of practices can increase soil organic matter and reduce nitrate leaching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Organic Agriculture?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True or False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Unlike conventionally managed systems, organic production restricts when un-composted manure can be applied to food crops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cropping management practice is </a:t>
            </a:r>
            <a:r>
              <a:rPr lang="en-US" i="1" dirty="0" smtClean="0"/>
              <a:t>required </a:t>
            </a:r>
            <a:r>
              <a:rPr lang="en-US" dirty="0" smtClean="0"/>
              <a:t>under the organic standards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crop rotation?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techniques organic growers can use to manage crop nutrients and soil fertility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crop rotations, cover crops and application of (natural) plant or animal materials (green or animal manures, blood meal, feather meal, compost, etc.)?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often an organic farm is inspected to ensure compliance with National Organic Standards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the National Organic Standards, this damaging situation </a:t>
            </a:r>
            <a:r>
              <a:rPr lang="en-US" i="1" dirty="0" smtClean="0"/>
              <a:t>must</a:t>
            </a:r>
            <a:r>
              <a:rPr lang="en-US" dirty="0" smtClean="0"/>
              <a:t> be minimized in organically managed systems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soil erosion?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than 70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resource concerns (SWAPA) do NRCS planners address?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desired condition of a resource.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Quality Criteria?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“T”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Tolerable Soil Loss?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Temperature can be a concern for this resource.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water or air?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Annually?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Visual Assessment Protocol (SVAP)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NRCS use to assess stream conditions?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farmer’s first approach to organic pest management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prevention? (also acceptable – what is good soil management?)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Providing sources of pollen and nectar will encourage higher populations of these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beneficial insects?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practice is required in organically managed systems and is also a cost-share practice under NRCS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crop rotation?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new tool/technique may allow more organic growers to utilize no-till and reduce weed problems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Roller-Crimper?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minimum time between last application of prohibited substances and harvest on an organic farm to achieve organic certification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weed management options available to organic growers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cultivation, mowing, grazing, hand weeding, flaming and mulching?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 Steps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steps are there in the NRCS Conservation Planning Process?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Office Technical Guide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does NRCS store its technical information?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must be needed, feasible and practical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recommended practice alternatives?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type of conservation plan addresses all resource concerns found on a planning unit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Resource Management System Plan?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three years?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collection of maps, notes, inventory &amp; assessment data, and documents related to landowner decisions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Conservation Plan?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Organizations who verify a farm is complying with USDA’s National Organic Standards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Accredited Certifying Agencies?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556" dirty="0" smtClean="0"/>
              <a:t>They can be either state, county or private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there is a risk of contamination by prohibited substances from adjacent land, your certification agency will want you to establish this on your farm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buffer zone or boundary zone?</a:t>
            </a:r>
            <a:endParaRPr lang="en-US" dirty="0"/>
          </a:p>
        </p:txBody>
      </p:sp>
      <p:pic>
        <p:nvPicPr>
          <p:cNvPr id="6" name="Picture 5" descr="logo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5638800"/>
            <a:ext cx="112268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586</Words>
  <Application>Microsoft Macintosh PowerPoint</Application>
  <PresentationFormat>On-screen Show (4:3)</PresentationFormat>
  <Paragraphs>106</Paragraphs>
  <Slides>51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Slide 1</vt:lpstr>
      <vt:lpstr>How often an organic farm is inspected to ensure compliance with National Organic Standards</vt:lpstr>
      <vt:lpstr>What is Annually?</vt:lpstr>
      <vt:lpstr>The minimum time between last application of prohibited substances and harvest on an organic farm to achieve organic certification</vt:lpstr>
      <vt:lpstr>What is three years?</vt:lpstr>
      <vt:lpstr>Organizations who verify a farm is complying with USDA’s National Organic Standards</vt:lpstr>
      <vt:lpstr>What are Accredited Certifying Agencies?  They can be either state, county or private</vt:lpstr>
      <vt:lpstr>If there is a risk of contamination by prohibited substances from adjacent land, your certification agency will want you to establish this on your farm</vt:lpstr>
      <vt:lpstr>What is a buffer zone or boundary zone?</vt:lpstr>
      <vt:lpstr>These three components must be included in an Organic System Plan</vt:lpstr>
      <vt:lpstr>What are management practices and procedures, list of production inputs, monitoring practices, record-keeping systems, practices to prevent contamination  (any three of these)</vt:lpstr>
      <vt:lpstr>This recognized system of practices can increase soil organic matter and reduce nitrate leaching</vt:lpstr>
      <vt:lpstr>What is Organic Agriculture?</vt:lpstr>
      <vt:lpstr>True or False  Unlike conventionally managed systems, organic production restricts when un-composted manure can be applied to food crops</vt:lpstr>
      <vt:lpstr>What is True?</vt:lpstr>
      <vt:lpstr>This cropping management practice is required under the organic standards</vt:lpstr>
      <vt:lpstr>What is crop rotation?</vt:lpstr>
      <vt:lpstr>Three techniques organic growers can use to manage crop nutrients and soil fertility</vt:lpstr>
      <vt:lpstr>What are crop rotations, cover crops and application of (natural) plant or animal materials (green or animal manures, blood meal, feather meal, compost, etc.)?</vt:lpstr>
      <vt:lpstr>According to the National Organic Standards, this damaging situation must be minimized in organically managed systems</vt:lpstr>
      <vt:lpstr>What is soil erosion?</vt:lpstr>
      <vt:lpstr>More than 70</vt:lpstr>
      <vt:lpstr>How many resource concerns (SWAPA) do NRCS planners address?</vt:lpstr>
      <vt:lpstr>The desired condition of a resource.</vt:lpstr>
      <vt:lpstr>What is Quality Criteria?</vt:lpstr>
      <vt:lpstr>“T”</vt:lpstr>
      <vt:lpstr>What is Tolerable Soil Loss?</vt:lpstr>
      <vt:lpstr>Temperature can be a concern for this resource.</vt:lpstr>
      <vt:lpstr>What is water or air?</vt:lpstr>
      <vt:lpstr>Stream Visual Assessment Protocol (SVAP)</vt:lpstr>
      <vt:lpstr>What does NRCS use to assess stream conditions?</vt:lpstr>
      <vt:lpstr>This is a farmer’s first approach to organic pest management</vt:lpstr>
      <vt:lpstr>What is prevention? (also acceptable – what is good soil management?)</vt:lpstr>
      <vt:lpstr>Providing sources of pollen and nectar will encourage higher populations of these</vt:lpstr>
      <vt:lpstr>What are beneficial insects?</vt:lpstr>
      <vt:lpstr>This practice is required in organically managed systems and is also a cost-share practice under NRCS</vt:lpstr>
      <vt:lpstr>What is crop rotation?</vt:lpstr>
      <vt:lpstr>This new tool/technique may allow more organic growers to utilize no-till and reduce weed problems</vt:lpstr>
      <vt:lpstr>What is a Roller-Crimper?</vt:lpstr>
      <vt:lpstr>Five weed management options available to organic growers</vt:lpstr>
      <vt:lpstr>What are cultivation, mowing, grazing, hand weeding, flaming and mulching?</vt:lpstr>
      <vt:lpstr>9 Steps</vt:lpstr>
      <vt:lpstr>How many steps are there in the NRCS Conservation Planning Process?</vt:lpstr>
      <vt:lpstr>Field Office Technical Guide</vt:lpstr>
      <vt:lpstr>Where does NRCS store its technical information?</vt:lpstr>
      <vt:lpstr>These must be needed, feasible and practical</vt:lpstr>
      <vt:lpstr>What are recommended practice alternatives?</vt:lpstr>
      <vt:lpstr>This type of conservation plan addresses all resource concerns found on a planning unit</vt:lpstr>
      <vt:lpstr>What is a Resource Management System Plan?</vt:lpstr>
      <vt:lpstr>A collection of maps, notes, inventory &amp; assessment data, and documents related to landowner decisions</vt:lpstr>
      <vt:lpstr>What is a Conservation Plan?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Meta Loftsgaarden</dc:creator>
  <cp:lastModifiedBy>joel</cp:lastModifiedBy>
  <cp:revision>9</cp:revision>
  <dcterms:created xsi:type="dcterms:W3CDTF">2010-07-02T18:48:11Z</dcterms:created>
  <dcterms:modified xsi:type="dcterms:W3CDTF">2010-07-02T18:48:28Z</dcterms:modified>
</cp:coreProperties>
</file>